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2F98F7-BDD9-BEFC-3016-4E02031F6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CE9E20C-A99C-43F5-1FC8-C21222AFF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4AA5A8-F52D-BE41-70F1-1BC63A2B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5E228E-E3F6-879B-331A-4A77CB4A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2D6911-DF97-22FD-5F1F-8BD4783E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87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E2E79-18A0-94A9-6558-058B449F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4BB343C-20AD-09A9-3F22-5206F2698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94E129-3887-945D-CECF-537DF7D3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8133CA-7F76-03F5-4CB2-BF0867C9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25F462-7566-F216-4619-782E82B4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00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1673DB7-571E-1E08-1AE0-29088912F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23769B-5736-4808-911A-A851BBAE6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745390-E5A1-824F-B445-DA551E6E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CCD869-7D78-8BE7-9E63-B07F18B0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7F8450-2AAC-AE87-61CC-1D1B4B54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14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96953E-C642-0D67-3324-5502B74D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D8F532-C198-569B-28FC-AF0B669E2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3ADDD8-A290-4E68-D159-146A8F31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22E840-0E51-2B3E-4C45-D7630A27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08664C-1B7B-5509-AC9A-9F654137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42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F22A2D-BB4C-3824-EECC-7264DA62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B4456A-516E-ABFA-3E64-C9DB132A7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F1AF56-E926-A647-E344-63812690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F97DDE-76D1-FE49-4ED2-74A59591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86E192-6744-05B2-A2EB-5820E4F2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18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C6F518-2691-4C82-C0EB-D8288432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62ED07-3088-F7FA-7067-D63E0835B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967FAF-3743-E688-C878-2BBE8EF26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4F1EB8-2F43-04F9-BE82-BD2D21E6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FE8BDC-B66E-4687-47FE-1D921D61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3C30702-6BD1-C1F9-D75A-DB029C56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9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B3E327-12E7-129E-5806-B5C03744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F27FEB-9C25-B705-43E0-6A138B648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5EEE4C2-DC3D-14D9-DCFC-9214E4B92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32E5592-1C11-41DF-9D2E-A73CFA08F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8FB3F5-9265-DC64-DF93-DFDE14B25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6FC5B1-8D06-1633-3E6E-E04A6B35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703B12-824A-7081-F43C-B02F4748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7C4F4E7-4B57-4332-2259-82BFE240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66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1EE249-3A5B-9132-2B8F-CE632116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3986A9F-AC64-EC48-F15A-663B9EE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C45B4B5-058B-3B0F-C308-828AAF20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3BC20B2-EF4F-95F0-7E2F-80C658FE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69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137774-B09F-F029-7C49-021AA916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8C64AB-4728-0983-6482-CE5AD470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D09859-A907-640F-4601-10673BC4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25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1310D-AF3C-2AC4-A4FC-9CD9E73B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D4A107-085C-3260-3C09-9448CA4B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B1AA6F-73ED-E387-17CF-57482FC96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3B001C-D200-F21D-C687-BFF53687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57FD94-67FF-2261-87A2-3FB1A00E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3B8EB5-C1FD-14A8-DAFA-7A55CED0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79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468337-2183-D475-F100-DDB6859B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143CC76-2E07-B680-683A-AA5183B57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04C392-7B79-CE02-677E-6A601A208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1EB83C-C261-2CAB-05F2-42E0BC70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FD9431-A49A-2F66-8FFF-4FEE747B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57D257-C807-98C5-EA03-858BA33A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20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AC658D-49A5-E454-C1D1-F9ED67B6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605C88-B583-E638-CE91-03BA2ED07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8A1258-5C15-9A11-CE65-F59EEC01E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2360-7188-4086-AA5B-7C89E4E6B72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04BE05-1E29-D2BB-8E9E-051F75645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3A98FB-6924-82DB-5817-7E12EFF40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FE654-C64B-4789-A01C-7B7E1710F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3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02DAE-78C1-F50B-9318-D63D631FC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C18730-91A2-5B77-D17B-5D719686A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8EABA7-5D3E-978E-3E85-F8C49EEAAF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88" y="342468"/>
            <a:ext cx="11757133" cy="65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9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013F5F-DF3F-76E6-47BB-DC754A11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605F7D-478A-DA3F-A8FE-495D601F8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BB5E12-9FA4-7510-A050-5292C3CDC5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495" y="365125"/>
            <a:ext cx="11763009" cy="67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9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39861-089A-637B-A353-0A5A63A0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F0926BA-B112-FAE4-AE73-E9D4FB647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1" y="211009"/>
            <a:ext cx="12096278" cy="6791762"/>
          </a:xfrm>
        </p:spPr>
      </p:pic>
    </p:spTree>
    <p:extLst>
      <p:ext uri="{BB962C8B-B14F-4D97-AF65-F5344CB8AC3E}">
        <p14:creationId xmlns:p14="http://schemas.microsoft.com/office/powerpoint/2010/main" xmlns="" val="35724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D8AAE6-6729-32E8-BD59-DC69AA0F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A40906-2EE8-7F99-ED4C-95AC3F86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C21BCB-8FC5-1CC7-A37F-390B1158EA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03" y="88224"/>
            <a:ext cx="12064463" cy="67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71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231A73-6CF3-AE56-3381-D0EA3334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278749-77FD-6792-E6A3-9B89F5B72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15F047-84C8-35F4-4CFC-525CE89E5F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564" y="229149"/>
            <a:ext cx="11775057" cy="66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13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7523BA-8DBF-7E6A-F318-9567BB2A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9BE5FF-3BF6-09EB-422C-A7F8CB1CD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8A69FE-904A-815C-FAB4-E9DE432B1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09" y="-1"/>
            <a:ext cx="12116902" cy="6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210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Ко</dc:creator>
  <cp:lastModifiedBy>Ценрт 2023</cp:lastModifiedBy>
  <cp:revision>2</cp:revision>
  <cp:lastPrinted>2025-03-27T06:20:05Z</cp:lastPrinted>
  <dcterms:created xsi:type="dcterms:W3CDTF">2025-03-27T06:12:44Z</dcterms:created>
  <dcterms:modified xsi:type="dcterms:W3CDTF">2025-03-27T07:46:30Z</dcterms:modified>
</cp:coreProperties>
</file>